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sldIdLst>
    <p:sldId id="256" r:id="rId4"/>
    <p:sldId id="257" r:id="rId5"/>
    <p:sldId id="259" r:id="rId6"/>
    <p:sldId id="258" r:id="rId7"/>
    <p:sldId id="260" r:id="rId8"/>
    <p:sldId id="261" r:id="rId9"/>
    <p:sldId id="291" r:id="rId10"/>
    <p:sldId id="277" r:id="rId11"/>
    <p:sldId id="290" r:id="rId12"/>
    <p:sldId id="263" r:id="rId13"/>
    <p:sldId id="264" r:id="rId14"/>
    <p:sldId id="287" r:id="rId15"/>
    <p:sldId id="288" r:id="rId16"/>
    <p:sldId id="286" r:id="rId17"/>
    <p:sldId id="265" r:id="rId18"/>
    <p:sldId id="281" r:id="rId19"/>
    <p:sldId id="278" r:id="rId20"/>
    <p:sldId id="279" r:id="rId21"/>
    <p:sldId id="280" r:id="rId22"/>
    <p:sldId id="283" r:id="rId23"/>
    <p:sldId id="282" r:id="rId24"/>
    <p:sldId id="285" r:id="rId25"/>
    <p:sldId id="284" r:id="rId26"/>
    <p:sldId id="267" r:id="rId27"/>
    <p:sldId id="269" r:id="rId28"/>
    <p:sldId id="270" r:id="rId29"/>
    <p:sldId id="268" r:id="rId30"/>
    <p:sldId id="271" r:id="rId31"/>
    <p:sldId id="272" r:id="rId32"/>
    <p:sldId id="273" r:id="rId33"/>
    <p:sldId id="289" r:id="rId34"/>
    <p:sldId id="27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02" autoAdjust="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408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67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908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037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833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986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391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644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272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380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3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82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933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5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86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274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22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687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790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8580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49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019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08912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 smtClean="0"/>
              <a:t>ПАСПОРТ</a:t>
            </a:r>
            <a:br>
              <a:rPr lang="ru-RU" dirty="0" smtClean="0"/>
            </a:br>
            <a:r>
              <a:rPr lang="ru-RU" dirty="0" smtClean="0"/>
              <a:t>группы №20 «Ягодки»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4293096"/>
            <a:ext cx="7787208" cy="226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Муниципальное дошкольное образовательное учреждение «Муниципальный детский сад «Сказка»</a:t>
            </a:r>
          </a:p>
          <a:p>
            <a:pPr lvl="0"/>
            <a:r>
              <a:rPr lang="ru-RU" dirty="0" smtClean="0"/>
              <a:t>г. Жуков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84" r:id="rId6"/>
    <p:sldLayoutId id="2147483656" r:id="rId7"/>
    <p:sldLayoutId id="2147483657" r:id="rId8"/>
    <p:sldLayoutId id="2147483659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2">
              <a:lumMod val="75000"/>
            </a:schemeClr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EA26-9EB0-4F0F-8F98-3E7058B87934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42F85-F771-4185-9B9E-2406758FFC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72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4C539-16A0-491A-9922-555A36A43279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F708-52B6-467C-A1BE-FA4D9BAB78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9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08912" cy="172819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 группы №20 «Ягодки»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212976"/>
            <a:ext cx="7787208" cy="226511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Муниципальное дошкольное образовательное учреждение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«Муниципальный детский сад «Сказка» 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Жуков</a:t>
            </a:r>
            <a:endParaRPr lang="ru-RU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8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404664"/>
            <a:ext cx="6984776" cy="1296144"/>
          </a:xfrm>
        </p:spPr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раздевалке находятся: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1628800"/>
            <a:ext cx="8136904" cy="4248472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Индивидуальные шкафчики для одежды детей (24 шт.);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Скамейки для одевания детей (7 штук);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Информационные стенды </a:t>
            </a:r>
            <a:r>
              <a:rPr lang="ru-RU" dirty="0" smtClean="0"/>
              <a:t>для родителей;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Горка для выставки творческих работ детей;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Шкаф для одежды воспитателей и помощника воспитателя;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Список детей на шкафчики;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Ковровая дорожка;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Сундучок потерянных вещей «</a:t>
            </a:r>
            <a:r>
              <a:rPr lang="ru-RU" dirty="0" err="1" smtClean="0"/>
              <a:t>Потеряшки</a:t>
            </a:r>
            <a:r>
              <a:rPr lang="ru-RU" dirty="0" smtClean="0"/>
              <a:t>».</a:t>
            </a:r>
          </a:p>
          <a:p>
            <a:pPr marL="457200" indent="-457200" algn="l">
              <a:buFont typeface="Arial" pitchFamily="34" charset="0"/>
              <a:buChar char="•"/>
            </a:pPr>
            <a:endParaRPr lang="ru-RU" dirty="0" smtClean="0"/>
          </a:p>
          <a:p>
            <a:pPr marL="457200" indent="-457200" algn="l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90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7992888" cy="1224136"/>
          </a:xfrm>
        </p:spPr>
        <p:txBody>
          <a:bodyPr/>
          <a:lstStyle/>
          <a:p>
            <a:r>
              <a:rPr lang="ru-RU" dirty="0" smtClean="0"/>
              <a:t>Групповая комната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800"/>
            <a:ext cx="7356265" cy="478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88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920880" cy="1080120"/>
          </a:xfrm>
        </p:spPr>
        <p:txBody>
          <a:bodyPr/>
          <a:lstStyle/>
          <a:p>
            <a:r>
              <a:rPr lang="ru-RU" dirty="0" smtClean="0"/>
              <a:t>Оформление стен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missa\Desktop\о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696744" cy="5022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37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352928" cy="1008112"/>
          </a:xfrm>
        </p:spPr>
        <p:txBody>
          <a:bodyPr/>
          <a:lstStyle/>
          <a:p>
            <a:r>
              <a:rPr lang="ru-RU" dirty="0" smtClean="0"/>
              <a:t>Оформление стен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missa\Desktop\о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92796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090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08912" cy="1008112"/>
          </a:xfrm>
        </p:spPr>
        <p:txBody>
          <a:bodyPr/>
          <a:lstStyle/>
          <a:p>
            <a:r>
              <a:rPr lang="ru-RU" dirty="0" smtClean="0"/>
              <a:t>Развивающие игрушки для малышей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missa\Desktop\о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r="1397" b="36655"/>
          <a:stretch/>
        </p:blipFill>
        <p:spPr bwMode="auto">
          <a:xfrm>
            <a:off x="611560" y="1772816"/>
            <a:ext cx="8298013" cy="4384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34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404664"/>
            <a:ext cx="7992888" cy="108012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группе находятся: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8" y="1556792"/>
            <a:ext cx="7992888" cy="4680520"/>
          </a:xfrm>
        </p:spPr>
        <p:txBody>
          <a:bodyPr>
            <a:normAutofit fontScale="77500" lnSpcReduction="2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8 детских столов и 24 детских стульчика, маркированных в соответствии с возрастом детей;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Напольное ковровое покрытие для игр детей; 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err="1" smtClean="0"/>
              <a:t>Выкатные</a:t>
            </a:r>
            <a:r>
              <a:rPr lang="ru-RU" dirty="0" smtClean="0"/>
              <a:t> кровати для сна детей;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Доска;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Мольберт;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Полки для игрушек и книг;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Термометр;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Список детей на кроватки;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Письменный стол и 2 стула для взрослых;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Игровое оборудование для сюжетно-ролевых игр детей.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77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08912" cy="1728192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кроватки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t="50764" r="18646"/>
          <a:stretch/>
        </p:blipFill>
        <p:spPr>
          <a:xfrm>
            <a:off x="755576" y="2564904"/>
            <a:ext cx="7848872" cy="295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6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08912" cy="1728192"/>
          </a:xfrm>
        </p:spPr>
        <p:txBody>
          <a:bodyPr/>
          <a:lstStyle/>
          <a:p>
            <a:r>
              <a:rPr lang="ru-RU" dirty="0" smtClean="0"/>
              <a:t>Учебная зона </a:t>
            </a:r>
            <a:endParaRPr lang="ru-RU" dirty="0"/>
          </a:p>
        </p:txBody>
      </p:sp>
      <p:pic>
        <p:nvPicPr>
          <p:cNvPr id="1026" name="Picture 2" descr="C:\Users\missa\Desktop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480720" cy="4706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971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7704856" cy="1224136"/>
          </a:xfrm>
        </p:spPr>
        <p:txBody>
          <a:bodyPr/>
          <a:lstStyle/>
          <a:p>
            <a:r>
              <a:rPr lang="ru-RU" dirty="0" smtClean="0"/>
              <a:t>Уголок природы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missa\Desktop\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55" y="1916833"/>
            <a:ext cx="6308689" cy="4497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95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08912" cy="1728192"/>
          </a:xfrm>
        </p:spPr>
        <p:txBody>
          <a:bodyPr/>
          <a:lstStyle/>
          <a:p>
            <a:r>
              <a:rPr lang="ru-RU" dirty="0" smtClean="0"/>
              <a:t>Уголок здоровья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missa\Desktop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760640" cy="4896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53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08912" cy="1152128"/>
          </a:xfrm>
        </p:spPr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нашей группе работают: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8" y="2132856"/>
            <a:ext cx="7776864" cy="3456384"/>
          </a:xfrm>
        </p:spPr>
        <p:txBody>
          <a:bodyPr>
            <a:normAutofit/>
          </a:bodyPr>
          <a:lstStyle/>
          <a:p>
            <a:r>
              <a:rPr lang="ru-RU" u="sng" dirty="0" smtClean="0"/>
              <a:t>Воспитатели:</a:t>
            </a:r>
          </a:p>
          <a:p>
            <a:endParaRPr lang="ru-RU" u="sng" dirty="0" smtClean="0"/>
          </a:p>
          <a:p>
            <a:r>
              <a:rPr lang="ru-RU" dirty="0" smtClean="0"/>
              <a:t>Алексеева Анастасия Анатольевна</a:t>
            </a:r>
          </a:p>
          <a:p>
            <a:r>
              <a:rPr lang="ru-RU" dirty="0" smtClean="0"/>
              <a:t>Чернова Алена Геннадьевна</a:t>
            </a:r>
          </a:p>
        </p:txBody>
      </p:sp>
    </p:spTree>
    <p:extLst>
      <p:ext uri="{BB962C8B-B14F-4D97-AF65-F5344CB8AC3E}">
        <p14:creationId xmlns:p14="http://schemas.microsoft.com/office/powerpoint/2010/main" val="4606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08912" cy="1728192"/>
          </a:xfrm>
        </p:spPr>
        <p:txBody>
          <a:bodyPr/>
          <a:lstStyle/>
          <a:p>
            <a:r>
              <a:rPr lang="ru-RU" dirty="0" smtClean="0"/>
              <a:t>Уголок безопасности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missa\Desktop\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398703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19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08912" cy="1728192"/>
          </a:xfrm>
        </p:spPr>
        <p:txBody>
          <a:bodyPr/>
          <a:lstStyle/>
          <a:p>
            <a:r>
              <a:rPr lang="ru-RU" dirty="0" smtClean="0"/>
              <a:t>Уголок патриотического воспитания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missa\Desktop\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06588"/>
            <a:ext cx="6480720" cy="4860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306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848872" cy="1080120"/>
          </a:xfrm>
        </p:spPr>
        <p:txBody>
          <a:bodyPr/>
          <a:lstStyle/>
          <a:p>
            <a:r>
              <a:rPr lang="ru-RU" dirty="0" smtClean="0"/>
              <a:t>Уголок </a:t>
            </a:r>
            <a:r>
              <a:rPr lang="ru-RU" dirty="0" err="1" smtClean="0"/>
              <a:t>изодеятельности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missa\Desktop\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5256584" cy="5087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5018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08912" cy="1368152"/>
          </a:xfrm>
        </p:spPr>
        <p:txBody>
          <a:bodyPr/>
          <a:lstStyle/>
          <a:p>
            <a:r>
              <a:rPr lang="ru-RU" sz="4400" dirty="0" smtClean="0"/>
              <a:t>Уголок</a:t>
            </a:r>
            <a:r>
              <a:rPr lang="ru-RU" dirty="0" smtClean="0"/>
              <a:t> </a:t>
            </a:r>
            <a:r>
              <a:rPr lang="ru-RU" sz="4400" dirty="0" smtClean="0"/>
              <a:t>дежурства</a:t>
            </a:r>
            <a:r>
              <a:rPr lang="ru-RU" dirty="0" smtClean="0"/>
              <a:t> по </a:t>
            </a:r>
            <a:r>
              <a:rPr lang="ru-RU" sz="4400" dirty="0" smtClean="0"/>
              <a:t>столовой</a:t>
            </a:r>
            <a:endParaRPr lang="ru-RU" sz="4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missa\Desktop\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r="12291" b="5582"/>
          <a:stretch/>
        </p:blipFill>
        <p:spPr bwMode="auto">
          <a:xfrm>
            <a:off x="2699792" y="1844824"/>
            <a:ext cx="3528392" cy="4426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292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548680"/>
            <a:ext cx="7848872" cy="1152128"/>
          </a:xfrm>
        </p:spPr>
        <p:txBody>
          <a:bodyPr/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Уголки для сюжетно-ролевых игр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84799"/>
            <a:ext cx="6297533" cy="5073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937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60840" cy="1368152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Уголки для сюжетно-ролевых игр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2276872"/>
            <a:ext cx="7786687" cy="414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7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840760" cy="1224136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Книжный уголок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3528392" cy="546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30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20880" cy="144016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Уголок для отдыха детей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804942"/>
            <a:ext cx="7859217" cy="4321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5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08912" cy="1152128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моечная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3224411" cy="487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309634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043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1080120"/>
          </a:xfrm>
        </p:spPr>
        <p:txBody>
          <a:bodyPr/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Комната для умывания (туалет)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545449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72815"/>
            <a:ext cx="2361057" cy="4032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45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836712"/>
            <a:ext cx="8136904" cy="4608512"/>
          </a:xfrm>
        </p:spPr>
        <p:txBody>
          <a:bodyPr/>
          <a:lstStyle/>
          <a:p>
            <a:r>
              <a:rPr lang="ru-RU" sz="4400" b="0" dirty="0" smtClean="0"/>
              <a:t>Наша группа «Ягодки» работает с 1 сентября 2018 года</a:t>
            </a:r>
            <a:endParaRPr lang="ru-RU" sz="4400" b="0" dirty="0"/>
          </a:p>
        </p:txBody>
      </p:sp>
    </p:spTree>
    <p:extLst>
      <p:ext uri="{BB962C8B-B14F-4D97-AF65-F5344CB8AC3E}">
        <p14:creationId xmlns:p14="http://schemas.microsoft.com/office/powerpoint/2010/main" val="176591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476672"/>
            <a:ext cx="7344816" cy="1152128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находятся: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27584" y="1844824"/>
            <a:ext cx="7787208" cy="4392488"/>
          </a:xfrm>
        </p:spPr>
        <p:txBody>
          <a:bodyPr>
            <a:normAutofit lnSpcReduction="10000"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Список детей на полотенца;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Шкафчики для полотенец (24 шт.);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Три унитаза;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Душевая кабина, поддон;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Три раковины для умывания;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Ковровое покрытие;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dirty="0" smtClean="0"/>
              <a:t>Кармашки для хранения расчесок девочек.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01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7920880" cy="1296144"/>
          </a:xfrm>
        </p:spPr>
        <p:txBody>
          <a:bodyPr/>
          <a:lstStyle/>
          <a:p>
            <a:r>
              <a:rPr lang="ru-RU" sz="3200" dirty="0" smtClean="0"/>
              <a:t>Стенд для выставки детских работ </a:t>
            </a:r>
            <a:br>
              <a:rPr lang="ru-RU" sz="3200" dirty="0" smtClean="0"/>
            </a:br>
            <a:r>
              <a:rPr lang="ru-RU" sz="3200" dirty="0" smtClean="0"/>
              <a:t>«Наш вернисаж»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missa\Desktop\о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" b="14786"/>
          <a:stretch/>
        </p:blipFill>
        <p:spPr bwMode="auto">
          <a:xfrm>
            <a:off x="1403648" y="2188723"/>
            <a:ext cx="6275040" cy="3939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423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208912" cy="3672408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 рады видеть вас в нашей группе!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9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08912" cy="1728192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Девиз нашей группы: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27584" y="2636912"/>
            <a:ext cx="7704856" cy="280831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 детском садике растем,</a:t>
            </a:r>
          </a:p>
          <a:p>
            <a:r>
              <a:rPr lang="ru-RU" sz="3600" dirty="0" smtClean="0"/>
              <a:t>Очень дружно мы живем!</a:t>
            </a:r>
          </a:p>
          <a:p>
            <a:r>
              <a:rPr lang="ru-RU" sz="3600" dirty="0" smtClean="0"/>
              <a:t>Мы на ветках не висим,</a:t>
            </a:r>
          </a:p>
          <a:p>
            <a:r>
              <a:rPr lang="ru-RU" sz="3600" dirty="0" smtClean="0"/>
              <a:t>Мы всегда играть хотим!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937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08912" cy="1728192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Приглашаем в нашу группу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00808"/>
            <a:ext cx="6162590" cy="4416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87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08912" cy="1728192"/>
          </a:xfrm>
        </p:spPr>
        <p:txBody>
          <a:bodyPr/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находится на 1 этаже и состоит из четырех помещений: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8" y="2492896"/>
            <a:ext cx="7560840" cy="3024336"/>
          </a:xfrm>
        </p:spPr>
        <p:txBody>
          <a:bodyPr>
            <a:normAutofit fontScale="85000" lnSpcReduction="20000"/>
          </a:bodyPr>
          <a:lstStyle/>
          <a:p>
            <a:pPr marL="571500" indent="-571500" algn="l">
              <a:buFont typeface="Arial" pitchFamily="34" charset="0"/>
              <a:buChar char="•"/>
            </a:pPr>
            <a:r>
              <a:rPr lang="ru-RU" sz="4000" dirty="0"/>
              <a:t>р</a:t>
            </a:r>
            <a:r>
              <a:rPr lang="ru-RU" sz="4000" dirty="0" smtClean="0"/>
              <a:t>аздевалка (приемная);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ru-RU" sz="4000" dirty="0"/>
              <a:t>г</a:t>
            </a:r>
            <a:r>
              <a:rPr lang="ru-RU" sz="4000" dirty="0" smtClean="0"/>
              <a:t>рупповая комната (игровая и спальная);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ru-RU" sz="4000" dirty="0"/>
              <a:t>м</a:t>
            </a:r>
            <a:r>
              <a:rPr lang="ru-RU" sz="4000" dirty="0" smtClean="0"/>
              <a:t>оечная для помощника воспитателя;</a:t>
            </a:r>
          </a:p>
          <a:p>
            <a:pPr marL="571500" indent="-571500" algn="l">
              <a:buFont typeface="Arial" pitchFamily="34" charset="0"/>
              <a:buChar char="•"/>
            </a:pPr>
            <a:r>
              <a:rPr lang="ru-RU" sz="4000" dirty="0"/>
              <a:t>к</a:t>
            </a:r>
            <a:r>
              <a:rPr lang="ru-RU" sz="4000" dirty="0" smtClean="0"/>
              <a:t>омната для умывания (туалет).</a:t>
            </a:r>
          </a:p>
          <a:p>
            <a:pPr marL="571500" indent="-571500" algn="l">
              <a:buFont typeface="Arial" pitchFamily="34" charset="0"/>
              <a:buChar char="•"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5591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7560840" cy="1080120"/>
          </a:xfrm>
        </p:spPr>
        <p:txBody>
          <a:bodyPr/>
          <a:lstStyle/>
          <a:p>
            <a:r>
              <a:rPr lang="ru-RU" dirty="0" smtClean="0"/>
              <a:t>Наша раздевалка</a:t>
            </a:r>
            <a:endParaRPr lang="ru-RU" dirty="0"/>
          </a:p>
        </p:txBody>
      </p:sp>
      <p:pic>
        <p:nvPicPr>
          <p:cNvPr id="7170" name="Picture 2" descr="C:\Users\missa\Desktop\о8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9"/>
          <a:stretch/>
        </p:blipFill>
        <p:spPr bwMode="auto">
          <a:xfrm>
            <a:off x="755576" y="1694339"/>
            <a:ext cx="3888432" cy="43269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issa\Desktop\о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30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08912" cy="1080120"/>
          </a:xfrm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Информационный стенд для родителей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missa\Desktop\о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3"/>
            <a:ext cx="4234525" cy="489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3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7992888" cy="1080120"/>
          </a:xfrm>
        </p:spPr>
        <p:txBody>
          <a:bodyPr/>
          <a:lstStyle/>
          <a:p>
            <a:r>
              <a:rPr lang="ru-RU" dirty="0" smtClean="0"/>
              <a:t>Информационные стенды для родителей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missa\Desktop\о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1" b="17285"/>
          <a:stretch/>
        </p:blipFill>
        <p:spPr bwMode="auto">
          <a:xfrm>
            <a:off x="755576" y="2132856"/>
            <a:ext cx="7934304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886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337</Words>
  <Application>Microsoft Office PowerPoint</Application>
  <PresentationFormat>Экран (4:3)</PresentationFormat>
  <Paragraphs>72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Тема Office</vt:lpstr>
      <vt:lpstr>1_Специальное оформление</vt:lpstr>
      <vt:lpstr>Специальное оформление</vt:lpstr>
      <vt:lpstr>Паспорт группы №20 «Ягодки»</vt:lpstr>
      <vt:lpstr>В нашей группе работают:</vt:lpstr>
      <vt:lpstr>Наша группа «Ягодки» работает с 1 сентября 2018 года</vt:lpstr>
      <vt:lpstr>Девиз нашей группы:</vt:lpstr>
      <vt:lpstr>Приглашаем в нашу группу</vt:lpstr>
      <vt:lpstr>Группа находится на 1 этаже и состоит из четырех помещений:</vt:lpstr>
      <vt:lpstr>Наша раздевалка</vt:lpstr>
      <vt:lpstr>Информационный стенд для родителей</vt:lpstr>
      <vt:lpstr>Информационные стенды для родителей </vt:lpstr>
      <vt:lpstr>В раздевалке находятся:</vt:lpstr>
      <vt:lpstr>Групповая комната</vt:lpstr>
      <vt:lpstr>Оформление стен</vt:lpstr>
      <vt:lpstr>Оформление стен </vt:lpstr>
      <vt:lpstr>Развивающие игрушки для малышей</vt:lpstr>
      <vt:lpstr>В группе находятся:</vt:lpstr>
      <vt:lpstr>Наши кроватки </vt:lpstr>
      <vt:lpstr>Учебная зона </vt:lpstr>
      <vt:lpstr>Уголок природы </vt:lpstr>
      <vt:lpstr>Уголок здоровья</vt:lpstr>
      <vt:lpstr>Уголок безопасности </vt:lpstr>
      <vt:lpstr>Уголок патриотического воспитания</vt:lpstr>
      <vt:lpstr>Уголок изодеятельности</vt:lpstr>
      <vt:lpstr>Уголок дежурства по столовой</vt:lpstr>
      <vt:lpstr>Уголки для сюжетно-ролевых игр</vt:lpstr>
      <vt:lpstr>Уголки для сюжетно-ролевых игр</vt:lpstr>
      <vt:lpstr>Книжный уголок</vt:lpstr>
      <vt:lpstr>Уголок для отдыха детей</vt:lpstr>
      <vt:lpstr>Наша моечная</vt:lpstr>
      <vt:lpstr>Комната для умывания (туалет)</vt:lpstr>
      <vt:lpstr>Здесь находятся:</vt:lpstr>
      <vt:lpstr>Стенд для выставки детских работ  «Наш вернисаж»</vt:lpstr>
      <vt:lpstr>Будем рады видеть вас в нашей группе!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группы №20 «Ягодки»</dc:title>
  <dc:creator>XXhXX</dc:creator>
  <cp:lastModifiedBy>missa</cp:lastModifiedBy>
  <cp:revision>54</cp:revision>
  <cp:lastPrinted>2020-12-02T15:19:04Z</cp:lastPrinted>
  <dcterms:created xsi:type="dcterms:W3CDTF">2018-09-19T07:05:09Z</dcterms:created>
  <dcterms:modified xsi:type="dcterms:W3CDTF">2023-09-07T18:52:16Z</dcterms:modified>
</cp:coreProperties>
</file>