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99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9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0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25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946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4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20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46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920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9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18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28842-8FAF-4AD3-A3D2-E77825726CE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F4A4B-9CBF-4268-9E6E-C23D5689B0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60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17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22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84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2020-10-29T07:27:46Z</dcterms:created>
  <dcterms:modified xsi:type="dcterms:W3CDTF">2020-10-29T07:39:48Z</dcterms:modified>
</cp:coreProperties>
</file>