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8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8842-8FAF-4AD3-A3D2-E77825726CE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4A4B-9CBF-4268-9E6E-C23D5689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0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2020-10-29T07:27:46Z</dcterms:created>
  <dcterms:modified xsi:type="dcterms:W3CDTF">2020-10-29T07:39:48Z</dcterms:modified>
</cp:coreProperties>
</file>