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8" r:id="rId4"/>
    <p:sldId id="269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>
        <p:scale>
          <a:sx n="81" d="100"/>
          <a:sy n="81" d="100"/>
        </p:scale>
        <p:origin x="-26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449D86D-B2DD-445B-BDC5-9D63781610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66DA683-14E4-4DE4-AE3E-5165304E1B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8DFA4F4-1A4A-4BDD-97DD-7BFE80C9C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4EF85-1EFF-4FAB-BA8E-B7F08B485135}" type="datetimeFigureOut">
              <a:rPr lang="ru-RU" smtClean="0"/>
              <a:t>09.09.2024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6A6E74E-FF0D-43DF-867B-0141A03BE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CB71FE2-0DDE-48A6-96C6-B1B1CF764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9678B-FCE9-4822-B190-09F0C33CF8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5110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4F9B906-BDE3-4F11-84D2-897A441E6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996CBBC4-E6BF-458B-A581-BC7DB74465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F3D6F1D-BC48-4FA5-ACC3-D831FF151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4EF85-1EFF-4FAB-BA8E-B7F08B485135}" type="datetimeFigureOut">
              <a:rPr lang="ru-RU" smtClean="0"/>
              <a:t>09.09.2024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5014095-26E6-4CE3-92DA-893F76089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C85AEAB-A0B3-4860-AEDB-84CB2EE9C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9678B-FCE9-4822-B190-09F0C33CF8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5794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55A71E7A-3176-406C-A7E8-D8EBD50B4D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1AA27B56-4411-454E-803C-CE4BA3155E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BD0D9F1-C7DB-4901-B460-FB6EB7FCE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4EF85-1EFF-4FAB-BA8E-B7F08B485135}" type="datetimeFigureOut">
              <a:rPr lang="ru-RU" smtClean="0"/>
              <a:t>09.09.2024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51906E3-DE91-4F46-9594-1648B3743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216C364-9BCD-486C-BBBC-C75FB1244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9678B-FCE9-4822-B190-09F0C33CF8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700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75B1993-EA81-4EA7-94FB-A711EFAF5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394346C-8174-42B8-AC18-1A43E78BFA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E844713-5584-4448-BCA6-17E3B5DE1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4EF85-1EFF-4FAB-BA8E-B7F08B485135}" type="datetimeFigureOut">
              <a:rPr lang="ru-RU" smtClean="0"/>
              <a:t>09.09.2024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8775175-4FE6-4F97-B7EF-EBACBDC4A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D5ADB61-1436-4E6C-B87D-DE8639E9B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9678B-FCE9-4822-B190-09F0C33CF8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377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4EF5942-17CC-4087-8B3A-1012C8287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A9F8F7A-D91F-419E-B406-CCC5FEE752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8F32F68-DC5C-4F0B-83C6-131B1202B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4EF85-1EFF-4FAB-BA8E-B7F08B485135}" type="datetimeFigureOut">
              <a:rPr lang="ru-RU" smtClean="0"/>
              <a:t>09.09.2024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AD35FBB-0ABF-49EA-A0BD-24E72FDE6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353BBE1-BF27-4F58-9CFF-E26B41C3E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9678B-FCE9-4822-B190-09F0C33CF8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181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2744FFF-2932-4461-B1BC-D37D3105C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5303746-C88D-46D6-9748-69DAA8B0B7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0C6DCC8-016F-479B-9355-449E57CB9E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D805F44-3FE0-4ACF-B33C-06AE16582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4EF85-1EFF-4FAB-BA8E-B7F08B485135}" type="datetimeFigureOut">
              <a:rPr lang="ru-RU" smtClean="0"/>
              <a:t>09.09.2024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3314C9F-B3C5-4B01-A5EE-48BA0A179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D5F3DE1-4405-424A-A504-E61515670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9678B-FCE9-4822-B190-09F0C33CF8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698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51060A4-3C6C-4626-99D4-7CE392C1E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0BF929C-0FE0-442D-A889-DB96C58C01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B81D0C8-0D82-4899-A602-C8D90AC273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4B6AF259-1144-4868-9F83-0710F5A5E1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7D387067-13C7-4BD4-B793-69456675A0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0B2ABD2C-0DD0-46CA-86C3-A91CF0BAC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4EF85-1EFF-4FAB-BA8E-B7F08B485135}" type="datetimeFigureOut">
              <a:rPr lang="ru-RU" smtClean="0"/>
              <a:t>09.09.2024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B2F2F647-4732-43EF-9B8B-0D5D2D55B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A65B7023-BA95-4F62-BB99-4D353A2E3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9678B-FCE9-4822-B190-09F0C33CF8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7780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6C2ED14-1638-4E81-BAF9-B05902A30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67EE23A2-D860-4CD3-8448-F4529A9B0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4EF85-1EFF-4FAB-BA8E-B7F08B485135}" type="datetimeFigureOut">
              <a:rPr lang="ru-RU" smtClean="0"/>
              <a:t>09.09.2024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3C454D4C-7552-4870-A499-E78091BD5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255DB16F-CBB1-4A45-896A-5FCA78AA2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9678B-FCE9-4822-B190-09F0C33CF8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913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C3996254-7195-499F-9798-BEAD63A5D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4EF85-1EFF-4FAB-BA8E-B7F08B485135}" type="datetimeFigureOut">
              <a:rPr lang="ru-RU" smtClean="0"/>
              <a:t>09.09.2024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0B004041-9C46-4868-9694-DAF92EB0C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B8E4ABB-6D12-4CEE-9C41-B93C7525A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9678B-FCE9-4822-B190-09F0C33CF8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1877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9C32494-2A60-4768-979C-7D56EFC77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79FB3F4-D6E7-4C08-A554-BE3B0EAC96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C7E84E46-C311-40CB-85C5-B7C58484D1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D875AF9-9B9B-4F83-AAA0-F6F5BAB36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4EF85-1EFF-4FAB-BA8E-B7F08B485135}" type="datetimeFigureOut">
              <a:rPr lang="ru-RU" smtClean="0"/>
              <a:t>09.09.2024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BE9BDEA-4BB4-4179-9316-5F2F5C351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6DA4D52-CCC0-41D0-9883-CC191253A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9678B-FCE9-4822-B190-09F0C33CF8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839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A0401C3-061C-42C5-B2AD-4FAE432F2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CE472051-E794-49A9-AE8D-752B6F7278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9C38D48-EC6F-4D7E-A9A6-7E6C95FC6D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51ABFA8-BC94-4BD2-AA1E-DB9431778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4EF85-1EFF-4FAB-BA8E-B7F08B485135}" type="datetimeFigureOut">
              <a:rPr lang="ru-RU" smtClean="0"/>
              <a:t>09.09.2024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E4F38F5-1029-4C52-8DEC-DFDA3CF7A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50241C2-D918-4DC1-BCD1-0E691447C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9678B-FCE9-4822-B190-09F0C33CF8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873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E43EB13-9ED8-497E-BDA4-628DF2637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9B0C327-3C75-421B-89EA-742C0D35F2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B105054-2239-4EC7-9EF0-AD1470404D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A4EF85-1EFF-4FAB-BA8E-B7F08B485135}" type="datetimeFigureOut">
              <a:rPr lang="ru-RU" smtClean="0"/>
              <a:t>09.09.2024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AAB603E-6F5A-4009-A781-0D58003670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50F187F-A187-4BA4-BE11-F676A99650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9678B-FCE9-4822-B190-09F0C33CF8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2614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garant.ru/products/ipo/prime/doc/405942493/#:~:text=14.1.%20%D0%A6%D0%B5%D0%BB%D1%8C%D1%8E%20%D0%A4%D0%B5%D0%B4%D0%B5%D1%80%D0%B0%D0%BB%D1%8C%D0%BD%D0%BE%D0%B9%20%D0%BF%D1%80%D0%BE%D0%B3%D1%80%D0%B0%D0%BC%D0%BC%D1%8B%20%D1%8F%D0%B2%D0%BB%D1%8F%D0%B5%D1%82%D1%81%D1%8F%20%D1%80%D0%B0%D0%B7%D0%BD%D0%BE%D1%81%D1%82%D0%BE%D1%80%D0%BE%D0%BD%D0%BD%D0%B5%D0%B5%20%D1%80%D0%B0%D0%B7%D0%B2%D0%B8%D1%82%D0%B8%D0%B5%20%D1%80%D0%B5%D0%B1%D1%91%D0%BD%D0%BA%D0%B0%20%D0%B2%20%D0%BF%D0%B5%D1%80%D0%B8%D0%BE%D0%B4%20%D0%B4%D0%BE%D1%88%D0%BA%D0%BE%D0%BB%D1%8C%D0%BD%D0%BE%D0%B3%D0%BE%20%D0%B4%D0%B5%D1%82%D1%81%D1%82%D0%B2%D0%B0%20%D1%81%20%D1%83%D1%87%D1%91%D1%82%D0%BE%D0%BC%20%D0%B2%D0%BE%D0%B7%D1%80%D0%B0%D1%81%D1%82%D0%BD%D1%8B%D1%85%20%D0%B8%20%D0%B8%D0%BD%D0%B4%D0%B8%D0%B2%D0%B8%D0%B4%D1%83%D0%B0%D0%BB%D1%8C%D0%BD%D1%8B%D1%85%20%D0%BE%D1%81%D0%BE%D0%B1%D0%B5%D0%BD%D0%BD%D0%BE%D1%81%D1%82%D0%B5%D0%B9%20%D0%BD%D0%B0%20%D0%BE%D1%81%D0%BD%D0%BE%D0%B2%D0%B5%20%D0%B4%D1%83%D1%85%D0%BE%D0%B2%D0%BD%D0%BE%2D%D0%BD%D1%80%D0%B0%D0%B2%D1%81%D1%82%D0%B2%D0%B5%D0%BD%D0%BD%D1%8B%D1%85%20%D1%86%D0%B5%D0%BD%D0%BD%D0%BE%D1%81%D1%82%D0%B5%D0%B9%20%D1%80%D0%BE%D1%81%D1%81%D0%B8%D0%B9%D1%81%D0%BA%D0%BE%D0%B3%D0%BE%20%D0%BD%D0%B0%D1%80%D0%BE%D0%B4%D0%B0%2C%20%D0%B8%D1%81%D1%82%D0%BE%D1%80%D0%B8%D1%87%D0%B5%D1%81%D0%BA%D0%B8%D1%85%20%D0%B8%20%D0%BD%D0%B0%D1%86%D0%B8%D0%BE%D0%BD%D0%B0%D0%BB%D1%8C%D0%BD%D0%BE%2D%D0%BA%D1%83%D0%BB%D1%8C%D1%82%D1%83%D1%80%D0%BD%D1%8B%D1%85%20%D1%82%D1%80%D0%B0%D0%B4%D0%B8%D1%86%D0%B8%D0%B9.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8AE18F8-84FA-4387-9720-F3598E83C8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665" y="337625"/>
            <a:ext cx="8138086" cy="5683347"/>
          </a:xfrm>
          <a:prstGeom prst="rect">
            <a:avLst/>
          </a:prstGeom>
          <a:ln>
            <a:solidFill>
              <a:srgbClr val="FFFFFF"/>
            </a:solidFill>
          </a:ln>
        </p:spPr>
      </p:pic>
    </p:spTree>
    <p:extLst>
      <p:ext uri="{BB962C8B-B14F-4D97-AF65-F5344CB8AC3E}">
        <p14:creationId xmlns:p14="http://schemas.microsoft.com/office/powerpoint/2010/main" val="29372701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482AF67-592D-4C12-BFAE-96AEDCD201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4" t="2730" r="1177" b="1513"/>
          <a:stretch/>
        </p:blipFill>
        <p:spPr>
          <a:xfrm>
            <a:off x="1645920" y="0"/>
            <a:ext cx="879230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0958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95F06379-5D17-4A80-ABA3-E17CC9BBFFD0}"/>
              </a:ext>
            </a:extLst>
          </p:cNvPr>
          <p:cNvSpPr/>
          <p:nvPr/>
        </p:nvSpPr>
        <p:spPr>
          <a:xfrm>
            <a:off x="192258" y="281354"/>
            <a:ext cx="8740727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Основные цели ФОП ДО 2023 года</a:t>
            </a:r>
          </a:p>
          <a:p>
            <a:pPr algn="just"/>
            <a:r>
              <a:rPr lang="ru-RU" sz="2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hlinkClick r:id="rId2"/>
              </a:rPr>
              <a:t>Главная цель федеральной программы дошкольного образования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— разностороннее развитие дошкольников с учетом их возрастных и индивидуальных особенностей. В основе должны лежать духовно-нравственные ценности российского народа, исторические и национально-культурные традиции.</a:t>
            </a:r>
          </a:p>
          <a:p>
            <a:pPr algn="just"/>
            <a:r>
              <a:rPr lang="ru-RU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Чтобы достигнуть этой цели, перед воспитателями и педагогами будет стоять много задач. Вот основные:</a:t>
            </a:r>
          </a:p>
          <a:p>
            <a:pPr algn="just">
              <a:buFont typeface="+mj-lt"/>
              <a:buAutoNum type="arabicPeriod"/>
            </a:pPr>
            <a:r>
              <a:rPr lang="ru-RU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приобщать детей к базовым ценностям российского народа — жизнь, достоинство, права и свободы человека, патриотизм, гражданственность и другие. Дальше расскажу об этом подробнее;</a:t>
            </a:r>
          </a:p>
          <a:p>
            <a:pPr algn="just">
              <a:buFont typeface="+mj-lt"/>
              <a:buAutoNum type="arabicPeriod"/>
            </a:pPr>
            <a:r>
              <a:rPr lang="ru-RU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охранять и укреплять физическое и психическое здоровье детей, в том числе их эмоциональное благополучие;</a:t>
            </a:r>
          </a:p>
          <a:p>
            <a:pPr algn="just">
              <a:buFont typeface="+mj-lt"/>
              <a:buAutoNum type="arabicPeriod"/>
            </a:pPr>
            <a:r>
              <a:rPr lang="ru-RU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обеспечивать развитие физических, личностных, нравственных качеств и основ патриотизма, интеллектуальных и художественно-творческих способностей;</a:t>
            </a:r>
          </a:p>
          <a:p>
            <a:pPr algn="just">
              <a:buFont typeface="+mj-lt"/>
              <a:buAutoNum type="arabicPeriod"/>
            </a:pPr>
            <a:r>
              <a:rPr lang="ru-RU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обеспечить психолого-педагогическую поддержку семьи, а также повышать компетентность родителей в вопросах воспитания, обучения и развития, охраны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 укрепления здоровья детей.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B1637F9-2DC8-48C5-8419-91242986E2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31346" y="628233"/>
            <a:ext cx="3460654" cy="5601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0020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C38C9D1-7166-4760-BEC6-BFF96B2269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886" y="0"/>
            <a:ext cx="104382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3320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AC9FCB7-447B-4DC1-8C84-B4198985D80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" t="837" r="1420" b="2047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2085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C04DE66-3227-488A-9929-454423298A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2151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6E9F55A-FA03-4828-B3A8-3B7B06A54D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976" y="344557"/>
            <a:ext cx="8694048" cy="5488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784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9CEF809-9147-4456-987C-C8B09DFA24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" t="1641" r="614" b="1538"/>
          <a:stretch/>
        </p:blipFill>
        <p:spPr>
          <a:xfrm>
            <a:off x="562707" y="0"/>
            <a:ext cx="11310425" cy="6639950"/>
          </a:xfrm>
          <a:prstGeom prst="rect">
            <a:avLst/>
          </a:prstGeo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67D9FB65-9C7E-4029-94A0-639DB5BF0B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5477" y="218050"/>
            <a:ext cx="9992751" cy="4213273"/>
          </a:xfrm>
        </p:spPr>
        <p:txBody>
          <a:bodyPr>
            <a:normAutofit/>
          </a:bodyPr>
          <a:lstStyle/>
          <a:p>
            <a:pPr algn="l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 группы:</a:t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Бободжонова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Ситора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Додохоновна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Чернова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Анастасия Викторовна.</a:t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Помощник воспитателя:</a:t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Минакова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Виктория Валериевна</a:t>
            </a:r>
            <a:r>
              <a:rPr lang="ru-RU" sz="1800" dirty="0"/>
              <a:t>.</a:t>
            </a:r>
            <a:br>
              <a:rPr lang="ru-RU" sz="1800" dirty="0"/>
            </a:br>
            <a:r>
              <a:rPr lang="ru-RU" sz="1800" dirty="0"/>
              <a:t>  </a:t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951062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EF4B235-6911-4AF1-A2C3-B33CFBB840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8" t="1846" r="1195"/>
          <a:stretch/>
        </p:blipFill>
        <p:spPr>
          <a:xfrm>
            <a:off x="1643575" y="-668762"/>
            <a:ext cx="8904849" cy="673139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0788238-304E-4152-ADDD-B559D7C91F04}"/>
              </a:ext>
            </a:extLst>
          </p:cNvPr>
          <p:cNvSpPr txBox="1"/>
          <p:nvPr/>
        </p:nvSpPr>
        <p:spPr>
          <a:xfrm flipH="1">
            <a:off x="1336429" y="1969477"/>
            <a:ext cx="855784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Воспитанники группы: </a:t>
            </a:r>
            <a:r>
              <a:rPr lang="ru-RU" sz="2800" dirty="0" smtClean="0"/>
              <a:t>14</a:t>
            </a:r>
            <a:endParaRPr lang="ru-RU" sz="2800" dirty="0"/>
          </a:p>
          <a:p>
            <a:r>
              <a:rPr lang="ru-RU" sz="2800" dirty="0"/>
              <a:t>Мальчиков 6</a:t>
            </a:r>
          </a:p>
          <a:p>
            <a:r>
              <a:rPr lang="ru-RU" sz="2800" dirty="0"/>
              <a:t>Девочек 8</a:t>
            </a:r>
          </a:p>
          <a:p>
            <a:r>
              <a:rPr lang="ru-RU" sz="2800" dirty="0"/>
              <a:t>Возраст группы в </a:t>
            </a:r>
            <a:r>
              <a:rPr lang="ru-RU" sz="2800" dirty="0" smtClean="0"/>
              <a:t>2024-2025 г. – 2-ая ранняя </a:t>
            </a:r>
            <a:r>
              <a:rPr lang="ru-RU" sz="2800" dirty="0"/>
              <a:t>группа. </a:t>
            </a:r>
          </a:p>
        </p:txBody>
      </p:sp>
    </p:spTree>
    <p:extLst>
      <p:ext uri="{BB962C8B-B14F-4D97-AF65-F5344CB8AC3E}">
        <p14:creationId xmlns:p14="http://schemas.microsoft.com/office/powerpoint/2010/main" val="3249132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A5195042-2051-4C19-A848-71831397D8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593" y="470490"/>
            <a:ext cx="9158287" cy="611563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512595A-0700-4708-A433-F0E5ECE68C8F}"/>
              </a:ext>
            </a:extLst>
          </p:cNvPr>
          <p:cNvSpPr txBox="1"/>
          <p:nvPr/>
        </p:nvSpPr>
        <p:spPr>
          <a:xfrm>
            <a:off x="5117786" y="2132376"/>
            <a:ext cx="739675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/>
              <a:t>ФОП</a:t>
            </a:r>
          </a:p>
        </p:txBody>
      </p:sp>
    </p:spTree>
    <p:extLst>
      <p:ext uri="{BB962C8B-B14F-4D97-AF65-F5344CB8AC3E}">
        <p14:creationId xmlns:p14="http://schemas.microsoft.com/office/powerpoint/2010/main" val="1858816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9A43732-685A-45AE-AE64-0695F6B25B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363" y="0"/>
            <a:ext cx="931281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7085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AD3E351-2BB0-460E-8737-D9C47293B1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348" y="0"/>
            <a:ext cx="9397217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3101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F451A6D-36D5-4FF3-B31F-6A6FC11674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60"/>
          <a:stretch/>
        </p:blipFill>
        <p:spPr>
          <a:xfrm>
            <a:off x="2377441" y="0"/>
            <a:ext cx="73292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9456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0C6860D-61F0-46B5-92F7-37A2AAD4FF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5915" y="0"/>
            <a:ext cx="72307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8864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16ACA37-B97E-49C1-9A52-61F6524ED4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612" y="0"/>
            <a:ext cx="78216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99174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26</Words>
  <Application>Microsoft Office PowerPoint</Application>
  <PresentationFormat>Произвольный</PresentationFormat>
  <Paragraphs>13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Воспитатели группы:      Бободжонова Ситора Додохоновна.      Чернова Анастасия Викторовна. Помощник воспитателя:      Минакова Виктория Валериевна.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Ксения</cp:lastModifiedBy>
  <cp:revision>3</cp:revision>
  <dcterms:created xsi:type="dcterms:W3CDTF">2024-09-08T17:22:05Z</dcterms:created>
  <dcterms:modified xsi:type="dcterms:W3CDTF">2024-09-09T18:03:13Z</dcterms:modified>
</cp:coreProperties>
</file>