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2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49D86D-B2DD-445B-BDC5-9D6378161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66DA683-14E4-4DE4-AE3E-5165304E1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DFA4F4-1A4A-4BDD-97DD-7BFE80C9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85-1EFF-4FAB-BA8E-B7F08B48513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A6E74E-FF0D-43DF-867B-0141A03B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B71FE2-0DDE-48A6-96C6-B1B1CF76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678B-FCE9-4822-B190-09F0C33CF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9B906-BDE3-4F11-84D2-897A441E6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96CBBC4-E6BF-458B-A581-BC7DB7446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3D6F1D-BC48-4FA5-ACC3-D831FF15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85-1EFF-4FAB-BA8E-B7F08B48513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014095-26E6-4CE3-92DA-893F7608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85AEAB-A0B3-4860-AEDB-84CB2EE9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678B-FCE9-4822-B190-09F0C33CF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9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5A71E7A-3176-406C-A7E8-D8EBD50B4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AA27B56-4411-454E-803C-CE4BA3155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D0D9F1-C7DB-4901-B460-FB6EB7FC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85-1EFF-4FAB-BA8E-B7F08B48513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1906E3-DE91-4F46-9594-1648B3743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16C364-9BCD-486C-BBBC-C75FB124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678B-FCE9-4822-B190-09F0C33CF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0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5B1993-EA81-4EA7-94FB-A711EFAF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94346C-8174-42B8-AC18-1A43E78BF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844713-5584-4448-BCA6-17E3B5DE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85-1EFF-4FAB-BA8E-B7F08B48513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775175-4FE6-4F97-B7EF-EBACBDC4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5ADB61-1436-4E6C-B87D-DE8639E9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678B-FCE9-4822-B190-09F0C33CF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7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EF5942-17CC-4087-8B3A-1012C828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9F8F7A-D91F-419E-B406-CCC5FEE75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F32F68-DC5C-4F0B-83C6-131B1202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85-1EFF-4FAB-BA8E-B7F08B48513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D35FBB-0ABF-49EA-A0BD-24E72FDE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53BBE1-BF27-4F58-9CFF-E26B41C3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678B-FCE9-4822-B190-09F0C33CF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8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744FFF-2932-4461-B1BC-D37D310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303746-C88D-46D6-9748-69DAA8B0B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C6DCC8-016F-479B-9355-449E57CB9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805F44-3FE0-4ACF-B33C-06AE1658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85-1EFF-4FAB-BA8E-B7F08B48513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314C9F-B3C5-4B01-A5EE-48BA0A179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D5F3DE1-4405-424A-A504-E6151567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678B-FCE9-4822-B190-09F0C33CF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9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060A4-3C6C-4626-99D4-7CE392C1E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BF929C-0FE0-442D-A889-DB96C58C0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B81D0C8-0D82-4899-A602-C8D90AC27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6AF259-1144-4868-9F83-0710F5A5E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D387067-13C7-4BD4-B793-69456675A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2ABD2C-0DD0-46CA-86C3-A91CF0BA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85-1EFF-4FAB-BA8E-B7F08B48513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2F2F647-4732-43EF-9B8B-0D5D2D55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65B7023-BA95-4F62-BB99-4D353A2E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678B-FCE9-4822-B190-09F0C33CF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8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C2ED14-1638-4E81-BAF9-B05902A30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7EE23A2-D860-4CD3-8448-F4529A9B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85-1EFF-4FAB-BA8E-B7F08B48513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C454D4C-7552-4870-A499-E78091BD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5DB16F-CBB1-4A45-896A-5FCA78AA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678B-FCE9-4822-B190-09F0C33CF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91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3996254-7195-499F-9798-BEAD63A5D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85-1EFF-4FAB-BA8E-B7F08B48513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B004041-9C46-4868-9694-DAF92EB0C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B8E4ABB-6D12-4CEE-9C41-B93C7525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678B-FCE9-4822-B190-09F0C33CF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C32494-2A60-4768-979C-7D56EFC7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9FB3F4-D6E7-4C08-A554-BE3B0EAC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E84E46-C311-40CB-85C5-B7C58484D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D875AF9-9B9B-4F83-AAA0-F6F5BAB3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85-1EFF-4FAB-BA8E-B7F08B48513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E9BDEA-4BB4-4179-9316-5F2F5C35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DA4D52-CCC0-41D0-9883-CC191253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678B-FCE9-4822-B190-09F0C33CF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3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0401C3-061C-42C5-B2AD-4FAE432F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E472051-E794-49A9-AE8D-752B6F727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9C38D48-EC6F-4D7E-A9A6-7E6C95FC6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1ABFA8-BC94-4BD2-AA1E-DB943177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EF85-1EFF-4FAB-BA8E-B7F08B48513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4F38F5-1029-4C52-8DEC-DFDA3CF7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0241C2-D918-4DC1-BCD1-0E691447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678B-FCE9-4822-B190-09F0C33CF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7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3EB13-9ED8-497E-BDA4-628DF263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B0C327-3C75-421B-89EA-742C0D35F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105054-2239-4EC7-9EF0-AD1470404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4EF85-1EFF-4FAB-BA8E-B7F08B485135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AB603E-6F5A-4009-A781-0D5800367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0F187F-A187-4BA4-BE11-F676A9965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678B-FCE9-4822-B190-09F0C33CF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1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arant.ru/products/ipo/prime/doc/405942493/#:~:text=14.1.%20%D0%A6%D0%B5%D0%BB%D1%8C%D1%8E%20%D0%A4%D0%B5%D0%B4%D0%B5%D1%80%D0%B0%D0%BB%D1%8C%D0%BD%D0%BE%D0%B9%20%D0%BF%D1%80%D0%BE%D0%B3%D1%80%D0%B0%D0%BC%D0%BC%D1%8B%20%D1%8F%D0%B2%D0%BB%D1%8F%D0%B5%D1%82%D1%81%D1%8F%20%D1%80%D0%B0%D0%B7%D0%BD%D0%BE%D1%81%D1%82%D0%BE%D1%80%D0%BE%D0%BD%D0%BD%D0%B5%D0%B5%20%D1%80%D0%B0%D0%B7%D0%B2%D0%B8%D1%82%D0%B8%D0%B5%20%D1%80%D0%B5%D0%B1%D1%91%D0%BD%D0%BA%D0%B0%20%D0%B2%20%D0%BF%D0%B5%D1%80%D0%B8%D0%BE%D0%B4%20%D0%B4%D0%BE%D1%88%D0%BA%D0%BE%D0%BB%D1%8C%D0%BD%D0%BE%D0%B3%D0%BE%20%D0%B4%D0%B5%D1%82%D1%81%D1%82%D0%B2%D0%B0%20%D1%81%20%D1%83%D1%87%D1%91%D1%82%D0%BE%D0%BC%20%D0%B2%D0%BE%D0%B7%D1%80%D0%B0%D1%81%D1%82%D0%BD%D1%8B%D1%85%20%D0%B8%20%D0%B8%D0%BD%D0%B4%D0%B8%D0%B2%D0%B8%D0%B4%D1%83%D0%B0%D0%BB%D1%8C%D0%BD%D1%8B%D1%85%20%D0%BE%D1%81%D0%BE%D0%B1%D0%B5%D0%BD%D0%BD%D0%BE%D1%81%D1%82%D0%B5%D0%B9%20%D0%BD%D0%B0%20%D0%BE%D1%81%D0%BD%D0%BE%D0%B2%D0%B5%20%D0%B4%D1%83%D1%85%D0%BE%D0%B2%D0%BD%D0%BE%2D%D0%BD%D1%80%D0%B0%D0%B2%D1%81%D1%82%D0%B2%D0%B5%D0%BD%D0%BD%D1%8B%D1%85%20%D1%86%D0%B5%D0%BD%D0%BD%D0%BE%D1%81%D1%82%D0%B5%D0%B9%20%D1%80%D0%BE%D1%81%D1%81%D0%B8%D0%B9%D1%81%D0%BA%D0%BE%D0%B3%D0%BE%20%D0%BD%D0%B0%D1%80%D0%BE%D0%B4%D0%B0%2C%20%D0%B8%D1%81%D1%82%D0%BE%D1%80%D0%B8%D1%87%D0%B5%D1%81%D0%BA%D0%B8%D1%85%20%D0%B8%20%D0%BD%D0%B0%D1%86%D0%B8%D0%BE%D0%BD%D0%B0%D0%BB%D1%8C%D0%BD%D0%BE%2D%D0%BA%D1%83%D0%BB%D1%8C%D1%82%D1%83%D1%80%D0%BD%D1%8B%D1%85%20%D1%82%D1%80%D0%B0%D0%B4%D0%B8%D1%86%D0%B8%D0%B9.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E18F8-84FA-4387-9720-F3598E83C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337625"/>
            <a:ext cx="8138086" cy="5683347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93727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82AF67-592D-4C12-BFAE-96AEDCD20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2730" r="1177" b="1513"/>
          <a:stretch/>
        </p:blipFill>
        <p:spPr>
          <a:xfrm>
            <a:off x="1645920" y="0"/>
            <a:ext cx="87923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5F06379-5D17-4A80-ABA3-E17CC9BBFFD0}"/>
              </a:ext>
            </a:extLst>
          </p:cNvPr>
          <p:cNvSpPr/>
          <p:nvPr/>
        </p:nvSpPr>
        <p:spPr>
          <a:xfrm>
            <a:off x="192258" y="281354"/>
            <a:ext cx="874072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Основные цели ФОП ДО 2023 года</a:t>
            </a:r>
          </a:p>
          <a:p>
            <a:pPr algn="just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2"/>
              </a:rPr>
              <a:t>Главная цель федеральной программы дошкольного образования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— разностороннее развитие дошкольников с учетом их возрастных и индивидуальных особенностей. В основе должны лежать духовно-нравственные ценности российского народа, исторические и национально-культурные традиции.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Чтобы достигнуть этой цели, перед воспитателями и педагогами будет стоять много задач. Вот основные:</a:t>
            </a:r>
          </a:p>
          <a:p>
            <a:pPr algn="just">
              <a:buFont typeface="+mj-lt"/>
              <a:buAutoNum type="arabicPeriod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приобщать детей к базовым ценностям российского народа — жизнь, достоинство, права и свободы человека, патриотизм, гражданственность и другие. Дальше расскажу об этом подробнее;</a:t>
            </a:r>
          </a:p>
          <a:p>
            <a:pPr algn="just">
              <a:buFont typeface="+mj-lt"/>
              <a:buAutoNum type="arabicPeriod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охранять и укреплять физическое и психическое здоровье детей, в том числе их эмоциональное благополучие;</a:t>
            </a:r>
          </a:p>
          <a:p>
            <a:pPr algn="just">
              <a:buFont typeface="+mj-lt"/>
              <a:buAutoNum type="arabicPeriod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обеспечивать развитие физических, личностных, нравственных качеств и основ патриотизма, интеллектуальных и художественно-творческих способностей;</a:t>
            </a:r>
          </a:p>
          <a:p>
            <a:pPr algn="just">
              <a:buFont typeface="+mj-lt"/>
              <a:buAutoNum type="arabicPeriod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обеспечить психолого-педагогическую поддержку семьи, а также повышать компетентность родителей в вопросах воспитания, обучения и развития, охраны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 укрепления здоровья детей.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1637F9-2DC8-48C5-8419-91242986E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1346" y="628233"/>
            <a:ext cx="3460654" cy="56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0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C38C9D1-7166-4760-BEC6-BFF96B226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6" y="0"/>
            <a:ext cx="1043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3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C9FCB7-447B-4DC1-8C84-B4198985D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837" r="1420" b="204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C04DE66-3227-488A-9929-454423298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15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E9F55A-FA03-4828-B3A8-3B7B06A54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76" y="344557"/>
            <a:ext cx="8694048" cy="54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8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9CEF809-9147-4456-987C-C8B09DFA24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1641" r="614" b="1538"/>
          <a:stretch/>
        </p:blipFill>
        <p:spPr>
          <a:xfrm>
            <a:off x="562707" y="0"/>
            <a:ext cx="11310425" cy="663995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7D9FB65-9C7E-4029-94A0-639DB5BF0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477" y="218050"/>
            <a:ext cx="9992751" cy="4213273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группы: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Бободжонова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Ситора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Додохоновна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Чернова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Викторовна.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воспитателя: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Минакова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Валериевна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  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5106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F4B235-6911-4AF1-A2C3-B33CFBB840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1846" r="1195"/>
          <a:stretch/>
        </p:blipFill>
        <p:spPr>
          <a:xfrm>
            <a:off x="1643575" y="-668762"/>
            <a:ext cx="8904849" cy="6731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788238-304E-4152-ADDD-B559D7C91F04}"/>
              </a:ext>
            </a:extLst>
          </p:cNvPr>
          <p:cNvSpPr txBox="1"/>
          <p:nvPr/>
        </p:nvSpPr>
        <p:spPr>
          <a:xfrm flipH="1">
            <a:off x="1336429" y="1969477"/>
            <a:ext cx="85578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Воспитанники группы: </a:t>
            </a:r>
            <a:r>
              <a:rPr lang="ru-RU" sz="2800" dirty="0" smtClean="0"/>
              <a:t>14</a:t>
            </a:r>
            <a:endParaRPr lang="ru-RU" sz="2800" dirty="0"/>
          </a:p>
          <a:p>
            <a:r>
              <a:rPr lang="ru-RU" sz="2800" dirty="0"/>
              <a:t>Мальчиков 6</a:t>
            </a:r>
          </a:p>
          <a:p>
            <a:r>
              <a:rPr lang="ru-RU" sz="2800" dirty="0"/>
              <a:t>Девочек 8</a:t>
            </a:r>
          </a:p>
          <a:p>
            <a:r>
              <a:rPr lang="ru-RU" sz="2800" dirty="0"/>
              <a:t>Возраст группы в </a:t>
            </a:r>
            <a:r>
              <a:rPr lang="ru-RU" sz="2800" dirty="0" smtClean="0"/>
              <a:t>2024-2025 г. – 2-ая ранняя </a:t>
            </a:r>
            <a:r>
              <a:rPr lang="ru-RU" sz="2800" dirty="0"/>
              <a:t>группа. </a:t>
            </a:r>
          </a:p>
        </p:txBody>
      </p:sp>
    </p:spTree>
    <p:extLst>
      <p:ext uri="{BB962C8B-B14F-4D97-AF65-F5344CB8AC3E}">
        <p14:creationId xmlns:p14="http://schemas.microsoft.com/office/powerpoint/2010/main" val="324913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5195042-2051-4C19-A848-71831397D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93" y="470490"/>
            <a:ext cx="9158287" cy="61156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12595A-0700-4708-A433-F0E5ECE68C8F}"/>
              </a:ext>
            </a:extLst>
          </p:cNvPr>
          <p:cNvSpPr txBox="1"/>
          <p:nvPr/>
        </p:nvSpPr>
        <p:spPr>
          <a:xfrm>
            <a:off x="5117786" y="2132376"/>
            <a:ext cx="7396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ФОП</a:t>
            </a:r>
          </a:p>
        </p:txBody>
      </p:sp>
    </p:spTree>
    <p:extLst>
      <p:ext uri="{BB962C8B-B14F-4D97-AF65-F5344CB8AC3E}">
        <p14:creationId xmlns:p14="http://schemas.microsoft.com/office/powerpoint/2010/main" val="185881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A43732-685A-45AE-AE64-0695F6B2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0"/>
            <a:ext cx="93128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0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D3E351-2BB0-460E-8737-D9C47293B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0"/>
            <a:ext cx="93972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1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451A6D-36D5-4FF3-B31F-6A6FC1167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0"/>
          <a:stretch/>
        </p:blipFill>
        <p:spPr>
          <a:xfrm>
            <a:off x="2377441" y="0"/>
            <a:ext cx="7329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4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C6860D-61F0-46B5-92F7-37A2AAD4F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5" y="0"/>
            <a:ext cx="7230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8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6ACA37-B97E-49C1-9A52-61F6524ED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12" y="0"/>
            <a:ext cx="7821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1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26</Words>
  <Application>Microsoft Office PowerPoint</Application>
  <PresentationFormat>Произвольный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Воспитатели группы:      Бободжонова Ситора Додохоновна.      Чернова Анастасия Викторовна. Помощник воспитателя:      Минакова Виктория Валериевна.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Ксения</cp:lastModifiedBy>
  <cp:revision>3</cp:revision>
  <dcterms:created xsi:type="dcterms:W3CDTF">2024-09-08T17:22:05Z</dcterms:created>
  <dcterms:modified xsi:type="dcterms:W3CDTF">2024-09-09T18:03:13Z</dcterms:modified>
</cp:coreProperties>
</file>